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827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8123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801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821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399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133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173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306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3268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1053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551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DA5D4-7632-43B5-A56D-AE10B270FDE9}" type="datetimeFigureOut">
              <a:rPr lang="en-CA" smtClean="0"/>
              <a:t>21/10/2013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B6B79-7B37-413D-9D99-06E47CB38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922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interest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cflearnfree.org/techsavvy/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Pinterest 101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6400800" cy="1752600"/>
          </a:xfrm>
        </p:spPr>
        <p:txBody>
          <a:bodyPr/>
          <a:lstStyle/>
          <a:p>
            <a:r>
              <a:rPr lang="en-US" dirty="0" smtClean="0"/>
              <a:t>What is Pinterest and why you’ll love it!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859" cy="6853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5730081" cy="169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23728" y="4221088"/>
            <a:ext cx="4752527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What is Pinterest and why you’ll love it! </a:t>
            </a:r>
            <a:endParaRPr lang="en-CA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884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859" cy="6853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2593" y="554777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How to Create an Account </a:t>
            </a:r>
            <a:endParaRPr lang="en-CA" sz="4000" dirty="0">
              <a:solidFill>
                <a:schemeClr val="bg1"/>
              </a:solidFill>
            </a:endParaRPr>
          </a:p>
        </p:txBody>
      </p:sp>
      <p:pic>
        <p:nvPicPr>
          <p:cNvPr id="11266" name="Picture 2" descr="Screenshot of Pinter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741" y="2636912"/>
            <a:ext cx="68103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71741" y="1772816"/>
            <a:ext cx="681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CA" dirty="0"/>
              <a:t>Go to the Pinterest homepage at </a:t>
            </a:r>
            <a:r>
              <a:rPr lang="en-CA" u="sng" dirty="0">
                <a:hlinkClick r:id="rId4"/>
              </a:rPr>
              <a:t>http://www.pinterest.com</a:t>
            </a:r>
            <a:r>
              <a:rPr lang="en-CA" dirty="0"/>
              <a:t>.</a:t>
            </a:r>
          </a:p>
          <a:p>
            <a:pPr fontAlgn="base"/>
            <a:r>
              <a:rPr lang="en-CA" dirty="0"/>
              <a:t>Click the </a:t>
            </a:r>
            <a:r>
              <a:rPr lang="en-CA" b="1" dirty="0"/>
              <a:t>Join Pinterest</a:t>
            </a:r>
            <a:r>
              <a:rPr lang="en-CA" dirty="0"/>
              <a:t> button at the top of the page.</a:t>
            </a:r>
          </a:p>
        </p:txBody>
      </p:sp>
    </p:spTree>
    <p:extLst>
      <p:ext uri="{BB962C8B-B14F-4D97-AF65-F5344CB8AC3E}">
        <p14:creationId xmlns:p14="http://schemas.microsoft.com/office/powerpoint/2010/main" val="1350509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53859" cy="6853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43608" y="692696"/>
            <a:ext cx="6840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CA" dirty="0"/>
              <a:t>The </a:t>
            </a:r>
            <a:r>
              <a:rPr lang="en-CA" b="1" dirty="0"/>
              <a:t>Welcome to Pinterest </a:t>
            </a:r>
            <a:r>
              <a:rPr lang="en-CA" dirty="0"/>
              <a:t>page will appear.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>Click </a:t>
            </a:r>
            <a:r>
              <a:rPr lang="en-CA" b="1" dirty="0"/>
              <a:t>Facebook </a:t>
            </a:r>
            <a:r>
              <a:rPr lang="en-CA" dirty="0"/>
              <a:t>to sign up for Pinterest using your </a:t>
            </a:r>
            <a:r>
              <a:rPr lang="en-CA" b="1" dirty="0"/>
              <a:t>Facebook</a:t>
            </a:r>
            <a:r>
              <a:rPr lang="en-CA" dirty="0"/>
              <a:t> account. In our example, we will choose this option.</a:t>
            </a:r>
          </a:p>
          <a:p>
            <a:pPr fontAlgn="base"/>
            <a:r>
              <a:rPr lang="en-CA" dirty="0"/>
              <a:t>Click </a:t>
            </a:r>
            <a:r>
              <a:rPr lang="en-CA" b="1" dirty="0"/>
              <a:t>Twitter </a:t>
            </a:r>
            <a:r>
              <a:rPr lang="en-CA" dirty="0"/>
              <a:t>to sign up for Pinterest using your </a:t>
            </a:r>
            <a:r>
              <a:rPr lang="en-CA" b="1" dirty="0"/>
              <a:t>Twitter</a:t>
            </a:r>
            <a:r>
              <a:rPr lang="en-CA" dirty="0"/>
              <a:t> account.</a:t>
            </a:r>
          </a:p>
          <a:p>
            <a:pPr fontAlgn="base"/>
            <a:r>
              <a:rPr lang="en-CA" dirty="0"/>
              <a:t>Click the link that says </a:t>
            </a:r>
            <a:r>
              <a:rPr lang="en-CA" b="1" dirty="0"/>
              <a:t>your email address </a:t>
            </a:r>
            <a:r>
              <a:rPr lang="en-CA" dirty="0"/>
              <a:t>to sign up using your </a:t>
            </a:r>
            <a:r>
              <a:rPr lang="en-CA" b="1" dirty="0"/>
              <a:t>email account</a:t>
            </a:r>
            <a:r>
              <a:rPr lang="en-CA" dirty="0"/>
              <a:t>.</a:t>
            </a: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6810375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601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53859" cy="6853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Screenshot of Pinter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6667500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691680" y="4766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dirty="0"/>
              <a:t>If you are not currently signed in to your Facebook account, a Facebook</a:t>
            </a:r>
            <a:r>
              <a:rPr lang="en-CA" b="1" dirty="0"/>
              <a:t> log in</a:t>
            </a:r>
            <a:r>
              <a:rPr lang="en-CA" dirty="0"/>
              <a:t> page will appear. Enter your Facebook information and then click </a:t>
            </a:r>
            <a:r>
              <a:rPr lang="en-CA" b="1" dirty="0"/>
              <a:t>Log In</a:t>
            </a:r>
            <a:r>
              <a:rPr lang="en-CA" dirty="0"/>
              <a:t>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60111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859" cy="6853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Screenshot of Faceb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64389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10730" y="548680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/>
              <a:t>The</a:t>
            </a:r>
            <a:r>
              <a:rPr lang="en-CA" b="1" dirty="0"/>
              <a:t> Approve App </a:t>
            </a:r>
            <a:r>
              <a:rPr lang="en-CA" dirty="0"/>
              <a:t>page will appear, confirming that you will allow Pinterest to use your Facebook information. You'll be able to </a:t>
            </a:r>
            <a:r>
              <a:rPr lang="en-CA" b="1" dirty="0"/>
              <a:t>disconnect</a:t>
            </a:r>
            <a:r>
              <a:rPr lang="en-CA" dirty="0"/>
              <a:t> your Facebook account after the sign up process if you wish. Click </a:t>
            </a:r>
            <a:r>
              <a:rPr lang="en-CA" b="1" dirty="0"/>
              <a:t>Go to App</a:t>
            </a:r>
            <a:r>
              <a:rPr lang="en-CA" dirty="0"/>
              <a:t> to continue.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77948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859" cy="6853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Screenshot of Pinter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855" y="2348880"/>
            <a:ext cx="52863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11973" y="332656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CA" dirty="0"/>
              <a:t>The </a:t>
            </a:r>
            <a:r>
              <a:rPr lang="en-CA" b="1" dirty="0"/>
              <a:t>Create your Account</a:t>
            </a:r>
            <a:r>
              <a:rPr lang="en-CA" dirty="0"/>
              <a:t> page will appear. Choose a </a:t>
            </a:r>
            <a:r>
              <a:rPr lang="en-CA" b="1" dirty="0"/>
              <a:t>username</a:t>
            </a:r>
            <a:r>
              <a:rPr lang="en-CA" dirty="0"/>
              <a:t>, enter your </a:t>
            </a:r>
            <a:r>
              <a:rPr lang="en-CA" b="1" dirty="0"/>
              <a:t>email address</a:t>
            </a:r>
            <a:r>
              <a:rPr lang="en-CA" dirty="0"/>
              <a:t> and pick </a:t>
            </a:r>
            <a:r>
              <a:rPr lang="en-CA" dirty="0" err="1"/>
              <a:t>a</a:t>
            </a:r>
            <a:r>
              <a:rPr lang="en-CA" b="1" dirty="0" err="1"/>
              <a:t>password</a:t>
            </a:r>
            <a:r>
              <a:rPr lang="en-CA" dirty="0"/>
              <a:t>. Just like with any online service, it's important to choose a </a:t>
            </a:r>
            <a:r>
              <a:rPr lang="en-CA" b="1" dirty="0"/>
              <a:t>strong password</a:t>
            </a:r>
            <a:r>
              <a:rPr lang="en-CA" dirty="0"/>
              <a:t>—in other words, one that is </a:t>
            </a:r>
            <a:r>
              <a:rPr lang="en-CA" b="1" dirty="0"/>
              <a:t>difficult for someone to guess</a:t>
            </a:r>
            <a:r>
              <a:rPr lang="en-CA" dirty="0"/>
              <a:t>. For more information, check out </a:t>
            </a:r>
            <a:r>
              <a:rPr lang="en-CA" u="sng" dirty="0">
                <a:hlinkClick r:id="rId4"/>
              </a:rPr>
              <a:t>Passwords - The First Step to Safety</a:t>
            </a:r>
            <a:r>
              <a:rPr lang="en-CA" dirty="0"/>
              <a:t> in our Tech Savvy Tutorial.</a:t>
            </a:r>
          </a:p>
          <a:p>
            <a:pPr fontAlgn="base"/>
            <a:r>
              <a:rPr lang="en-CA" dirty="0"/>
              <a:t>If you don't want Pinterest to supply certain information to Facebook, like posting your activity to your </a:t>
            </a:r>
            <a:r>
              <a:rPr lang="en-CA" dirty="0" err="1"/>
              <a:t>Timeline,</a:t>
            </a:r>
            <a:r>
              <a:rPr lang="en-CA" b="1" dirty="0" err="1"/>
              <a:t>uncheck</a:t>
            </a:r>
            <a:r>
              <a:rPr lang="en-CA" dirty="0"/>
              <a:t> the boxes. Click </a:t>
            </a:r>
            <a:r>
              <a:rPr lang="en-CA" b="1" dirty="0"/>
              <a:t>Create Account</a:t>
            </a:r>
            <a:r>
              <a:rPr lang="en-CA" dirty="0"/>
              <a:t> to continue.</a:t>
            </a:r>
          </a:p>
        </p:txBody>
      </p:sp>
    </p:spTree>
    <p:extLst>
      <p:ext uri="{BB962C8B-B14F-4D97-AF65-F5344CB8AC3E}">
        <p14:creationId xmlns:p14="http://schemas.microsoft.com/office/powerpoint/2010/main" val="2199967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859" cy="6853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Screenshot of Pinter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048375" cy="503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61815" y="332656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CA" dirty="0"/>
              <a:t>The </a:t>
            </a:r>
            <a:r>
              <a:rPr lang="en-CA" b="1" dirty="0"/>
              <a:t>Add Interests </a:t>
            </a:r>
            <a:r>
              <a:rPr lang="en-CA" dirty="0"/>
              <a:t>page will appear. Select a few </a:t>
            </a:r>
            <a:r>
              <a:rPr lang="en-CA" b="1" dirty="0"/>
              <a:t>pins</a:t>
            </a:r>
            <a:r>
              <a:rPr lang="en-CA" dirty="0"/>
              <a:t> that interest you. Pinterest will automatically have you start </a:t>
            </a:r>
            <a:r>
              <a:rPr lang="en-CA" b="1" dirty="0"/>
              <a:t>following</a:t>
            </a:r>
            <a:r>
              <a:rPr lang="en-CA" dirty="0"/>
              <a:t> other Pinterest users based on these selections. You can always </a:t>
            </a:r>
            <a:r>
              <a:rPr lang="en-CA" b="1" dirty="0" err="1"/>
              <a:t>unfollow</a:t>
            </a:r>
            <a:r>
              <a:rPr lang="en-CA" dirty="0"/>
              <a:t> these users later if you don't like seeing their pins.</a:t>
            </a:r>
          </a:p>
          <a:p>
            <a:pPr fontAlgn="base"/>
            <a:r>
              <a:rPr lang="en-CA" dirty="0"/>
              <a:t>Click </a:t>
            </a:r>
            <a:r>
              <a:rPr lang="en-CA" b="1" dirty="0"/>
              <a:t>Continue</a:t>
            </a:r>
            <a:r>
              <a:rPr lang="en-C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2682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49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Pinterest 101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Pinterest 101</dc:title>
  <dc:creator>Staff</dc:creator>
  <cp:lastModifiedBy>Staff</cp:lastModifiedBy>
  <cp:revision>8</cp:revision>
  <dcterms:created xsi:type="dcterms:W3CDTF">2013-10-19T15:35:15Z</dcterms:created>
  <dcterms:modified xsi:type="dcterms:W3CDTF">2013-10-21T17:30:05Z</dcterms:modified>
</cp:coreProperties>
</file>